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B4A509D6-02ED-4ABC-B2C8-5115D56FFAC7}" type="datetimeFigureOut">
              <a:rPr lang="en-US" smtClean="0"/>
              <a:t>3/30/2009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2C70C109-AED9-4EFB-8126-F128CD66376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A509D6-02ED-4ABC-B2C8-5115D56FFAC7}" type="datetimeFigureOut">
              <a:rPr lang="en-US" smtClean="0"/>
              <a:t>3/30/2009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70C109-AED9-4EFB-8126-F128CD66376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A509D6-02ED-4ABC-B2C8-5115D56FFAC7}" type="datetimeFigureOut">
              <a:rPr lang="en-US" smtClean="0"/>
              <a:t>3/30/2009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70C109-AED9-4EFB-8126-F128CD66376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A509D6-02ED-4ABC-B2C8-5115D56FFAC7}" type="datetimeFigureOut">
              <a:rPr lang="en-US" smtClean="0"/>
              <a:t>3/30/2009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70C109-AED9-4EFB-8126-F128CD66376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4A509D6-02ED-4ABC-B2C8-5115D56FFAC7}" type="datetimeFigureOut">
              <a:rPr lang="en-US" smtClean="0"/>
              <a:t>3/30/2009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70C109-AED9-4EFB-8126-F128CD66376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4A509D6-02ED-4ABC-B2C8-5115D56FFAC7}" type="datetimeFigureOut">
              <a:rPr lang="en-US" smtClean="0"/>
              <a:t>3/30/2009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C70C109-AED9-4EFB-8126-F128CD66376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4A509D6-02ED-4ABC-B2C8-5115D56FFAC7}" type="datetimeFigureOut">
              <a:rPr lang="en-US" smtClean="0"/>
              <a:t>3/30/2009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C70C109-AED9-4EFB-8126-F128CD66376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4A509D6-02ED-4ABC-B2C8-5115D56FFAC7}" type="datetimeFigureOut">
              <a:rPr lang="en-US" smtClean="0"/>
              <a:t>3/30/2009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C70C109-AED9-4EFB-8126-F128CD66376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4A509D6-02ED-4ABC-B2C8-5115D56FFAC7}" type="datetimeFigureOut">
              <a:rPr lang="en-US" smtClean="0"/>
              <a:t>3/30/2009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C70C109-AED9-4EFB-8126-F128CD66376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4A509D6-02ED-4ABC-B2C8-5115D56FFAC7}" type="datetimeFigureOut">
              <a:rPr lang="en-US" smtClean="0"/>
              <a:t>3/30/2009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C70C109-AED9-4EFB-8126-F128CD66376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4A509D6-02ED-4ABC-B2C8-5115D56FFAC7}" type="datetimeFigureOut">
              <a:rPr lang="en-US" smtClean="0"/>
              <a:t>3/30/2009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C70C109-AED9-4EFB-8126-F128CD66376A}"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4A509D6-02ED-4ABC-B2C8-5115D56FFAC7}" type="datetimeFigureOut">
              <a:rPr lang="en-US" smtClean="0"/>
              <a:t>3/30/2009</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C70C109-AED9-4EFB-8126-F128CD66376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healthhabits.files.wordpress.com/2008/05/anterior-pelvic-tilt2.pn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healthhabits.files.wordpress.com/2008/05/lordosis.jp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healthhabits.files.wordpress.com/2008/05/kyphosis.jp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Power of Posture</a:t>
            </a:r>
            <a:endParaRPr lang="en-US" dirty="0"/>
          </a:p>
        </p:txBody>
      </p:sp>
      <p:sp>
        <p:nvSpPr>
          <p:cNvPr id="3" name="Subtitle 2"/>
          <p:cNvSpPr>
            <a:spLocks noGrp="1"/>
          </p:cNvSpPr>
          <p:nvPr>
            <p:ph type="subTitle" idx="1"/>
          </p:nvPr>
        </p:nvSpPr>
        <p:spPr>
          <a:xfrm>
            <a:off x="722376" y="3685032"/>
            <a:ext cx="7772400" cy="1039368"/>
          </a:xfrm>
        </p:spPr>
        <p:txBody>
          <a:bodyPr>
            <a:normAutofit fontScale="92500"/>
          </a:bodyPr>
          <a:lstStyle/>
          <a:p>
            <a:r>
              <a:rPr lang="en-US" dirty="0" smtClean="0"/>
              <a:t>Presented By: Dr. Jana Hull, DC</a:t>
            </a:r>
          </a:p>
          <a:p>
            <a:r>
              <a:rPr lang="en-US" dirty="0" smtClean="0"/>
              <a:t>March 30, 2009</a:t>
            </a:r>
          </a:p>
          <a:p>
            <a:r>
              <a:rPr lang="en-US" dirty="0" smtClean="0"/>
              <a:t>Renew Mind and Body Spa and Unlimited Health Chiropractic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b="1" dirty="0" smtClean="0"/>
              <a:t>5: </a:t>
            </a:r>
            <a:r>
              <a:rPr lang="en-US" dirty="0" smtClean="0"/>
              <a:t>Bad posture leads to scoliosis.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False. </a:t>
            </a:r>
            <a:r>
              <a:rPr lang="en-US" dirty="0" smtClean="0"/>
              <a:t>Most </a:t>
            </a:r>
            <a:r>
              <a:rPr lang="en-US" dirty="0" smtClean="0"/>
              <a:t>cases of scoliosis are idiopathic, </a:t>
            </a:r>
            <a:r>
              <a:rPr lang="en-US" dirty="0" smtClean="0"/>
              <a:t>meaning </a:t>
            </a:r>
            <a:r>
              <a:rPr lang="en-US" dirty="0" smtClean="0"/>
              <a:t>they stem from an unknown cause, but there is no known link between posture and scoliosis. However, </a:t>
            </a:r>
            <a:r>
              <a:rPr lang="en-US" dirty="0" smtClean="0"/>
              <a:t>scoliosis </a:t>
            </a:r>
            <a:r>
              <a:rPr lang="en-US" dirty="0" smtClean="0"/>
              <a:t>only includes side-to-side curves. There are also curves in the front-to-back plane of the spine, and </a:t>
            </a:r>
            <a:r>
              <a:rPr lang="en-US" dirty="0" smtClean="0"/>
              <a:t>these can </a:t>
            </a:r>
            <a:r>
              <a:rPr lang="en-US" dirty="0" smtClean="0"/>
              <a:t>be increased or decreased as a result of hunching and slumping, so sit up straight!</a:t>
            </a:r>
          </a:p>
          <a:p>
            <a:pPr>
              <a:buNone/>
            </a:pPr>
            <a:r>
              <a:rPr lang="en-US" b="1"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b="1" dirty="0" smtClean="0"/>
              <a:t>6: </a:t>
            </a:r>
            <a:r>
              <a:rPr lang="en-US" dirty="0" smtClean="0"/>
              <a:t>Working in front of a computer all day is ruining my posture.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TRUE</a:t>
            </a:r>
            <a:r>
              <a:rPr lang="en-US" dirty="0" smtClean="0"/>
              <a:t>! </a:t>
            </a:r>
            <a:r>
              <a:rPr lang="en-US" dirty="0" smtClean="0"/>
              <a:t>Sitting in front of a </a:t>
            </a:r>
            <a:r>
              <a:rPr lang="en-US" dirty="0" smtClean="0"/>
              <a:t>computer </a:t>
            </a:r>
            <a:r>
              <a:rPr lang="en-US" dirty="0" smtClean="0"/>
              <a:t>all day can force you to jut your neck forward and hunch your shoulders. </a:t>
            </a:r>
            <a:r>
              <a:rPr lang="en-US" dirty="0" smtClean="0"/>
              <a:t>If </a:t>
            </a:r>
            <a:r>
              <a:rPr lang="en-US" dirty="0" smtClean="0"/>
              <a:t>you're not using sound </a:t>
            </a:r>
            <a:r>
              <a:rPr lang="en-US" dirty="0" err="1" smtClean="0"/>
              <a:t>ergonomical</a:t>
            </a:r>
            <a:r>
              <a:rPr lang="en-US" dirty="0" smtClean="0"/>
              <a:t> principles</a:t>
            </a:r>
            <a:r>
              <a:rPr lang="en-US" dirty="0" smtClean="0"/>
              <a:t>, you will wind up with back and neck </a:t>
            </a:r>
            <a:r>
              <a:rPr lang="en-US" dirty="0" err="1" smtClean="0"/>
              <a:t>pain.To</a:t>
            </a:r>
            <a:r>
              <a:rPr lang="en-US" dirty="0" smtClean="0"/>
              <a:t> counter these effects, push for </a:t>
            </a:r>
            <a:r>
              <a:rPr lang="en-US" dirty="0" smtClean="0"/>
              <a:t>ergonomically designed </a:t>
            </a:r>
            <a:r>
              <a:rPr lang="en-US" dirty="0" smtClean="0"/>
              <a:t>desk chairs at work. If you spend a lot of time on the phone at work, ask for a headset, so your neck </a:t>
            </a:r>
            <a:r>
              <a:rPr lang="en-US" dirty="0" smtClean="0"/>
              <a:t>muscles </a:t>
            </a:r>
            <a:r>
              <a:rPr lang="en-US" dirty="0" smtClean="0"/>
              <a:t>will not contract unevenly. And finally, take breaks to walk around the office and stretch.</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why??</a:t>
            </a:r>
            <a:endParaRPr lang="en-US" dirty="0"/>
          </a:p>
        </p:txBody>
      </p:sp>
      <p:sp>
        <p:nvSpPr>
          <p:cNvPr id="3" name="Content Placeholder 2"/>
          <p:cNvSpPr>
            <a:spLocks noGrp="1"/>
          </p:cNvSpPr>
          <p:nvPr>
            <p:ph idx="1"/>
          </p:nvPr>
        </p:nvSpPr>
        <p:spPr/>
        <p:txBody>
          <a:bodyPr/>
          <a:lstStyle/>
          <a:p>
            <a:r>
              <a:rPr lang="en-US" b="1" dirty="0" smtClean="0"/>
              <a:t>Why is poor posture such a bad thing</a:t>
            </a:r>
            <a:r>
              <a:rPr lang="en-US" b="1" dirty="0" smtClean="0"/>
              <a:t>?</a:t>
            </a:r>
          </a:p>
          <a:p>
            <a:endParaRPr lang="en-US" dirty="0" smtClean="0"/>
          </a:p>
          <a:p>
            <a:r>
              <a:rPr lang="en-US" b="1" dirty="0" smtClean="0"/>
              <a:t>Let’s do a quick exercise that I think will really demonstrate this for you.</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Why does Poor Posture make You look Fat?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Posture Problems</a:t>
            </a:r>
            <a:endParaRPr lang="en-US" dirty="0"/>
          </a:p>
        </p:txBody>
      </p:sp>
      <p:sp>
        <p:nvSpPr>
          <p:cNvPr id="3" name="Content Placeholder 2"/>
          <p:cNvSpPr>
            <a:spLocks noGrp="1"/>
          </p:cNvSpPr>
          <p:nvPr>
            <p:ph idx="1"/>
          </p:nvPr>
        </p:nvSpPr>
        <p:spPr/>
        <p:txBody>
          <a:bodyPr/>
          <a:lstStyle/>
          <a:p>
            <a:r>
              <a:rPr lang="en-US" dirty="0" smtClean="0"/>
              <a:t>Two of the most common postural flaws are:</a:t>
            </a:r>
          </a:p>
          <a:p>
            <a:pPr lvl="0"/>
            <a:r>
              <a:rPr lang="en-US" dirty="0" smtClean="0"/>
              <a:t>Anterior Pelvic Tilt </a:t>
            </a:r>
            <a:r>
              <a:rPr lang="en-US" dirty="0" smtClean="0"/>
              <a:t> and</a:t>
            </a:r>
          </a:p>
          <a:p>
            <a:pPr lvl="0"/>
            <a:r>
              <a:rPr lang="en-US" dirty="0" smtClean="0"/>
              <a:t>Hyper-</a:t>
            </a:r>
            <a:r>
              <a:rPr lang="en-US" dirty="0" err="1" smtClean="0"/>
              <a:t>Lordosis</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Anterior Pelvic Tilt (A)</a:t>
            </a:r>
            <a:endParaRPr lang="en-US" dirty="0"/>
          </a:p>
        </p:txBody>
      </p:sp>
      <p:pic>
        <p:nvPicPr>
          <p:cNvPr id="4" name="Content Placeholder 3" descr="http://healthhabits.files.wordpress.com/2008/05/anterior-pelvic-tilt2.png?w=200&amp;h=172">
            <a:hlinkClick r:id="rId2"/>
          </p:cNvPr>
          <p:cNvPicPr>
            <a:picLocks noGrp="1"/>
          </p:cNvPicPr>
          <p:nvPr>
            <p:ph idx="1"/>
          </p:nvPr>
        </p:nvPicPr>
        <p:blipFill>
          <a:blip r:embed="rId3"/>
          <a:srcRect/>
          <a:stretch>
            <a:fillRect/>
          </a:stretch>
        </p:blipFill>
        <p:spPr bwMode="auto">
          <a:xfrm>
            <a:off x="3325177" y="1532074"/>
            <a:ext cx="2539683" cy="2184127"/>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 </a:t>
            </a:r>
            <a:r>
              <a:rPr lang="en-US" dirty="0" err="1" smtClean="0"/>
              <a:t>Lordosis</a:t>
            </a:r>
            <a:endParaRPr lang="en-US" dirty="0"/>
          </a:p>
        </p:txBody>
      </p:sp>
      <p:pic>
        <p:nvPicPr>
          <p:cNvPr id="4" name="Content Placeholder 3" descr="http://healthhabits.files.wordpress.com/2008/05/lordosis.jpg?w=400&amp;h=320">
            <a:hlinkClick r:id="rId2"/>
          </p:cNvPr>
          <p:cNvPicPr>
            <a:picLocks noGrp="1"/>
          </p:cNvPicPr>
          <p:nvPr>
            <p:ph idx="1"/>
          </p:nvPr>
        </p:nvPicPr>
        <p:blipFill>
          <a:blip r:embed="rId3"/>
          <a:srcRect/>
          <a:stretch>
            <a:fillRect/>
          </a:stretch>
        </p:blipFill>
        <p:spPr bwMode="auto">
          <a:xfrm>
            <a:off x="2690019" y="1100137"/>
            <a:ext cx="3810000" cy="3048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Anterior Pelvic tilt &amp; </a:t>
            </a:r>
            <a:r>
              <a:rPr lang="en-US" dirty="0" err="1" smtClean="0"/>
              <a:t>Lordosis</a:t>
            </a:r>
            <a:r>
              <a:rPr lang="en-US" dirty="0" smtClean="0"/>
              <a:t> manifest themselves as a protruding Gut and Butt.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True or False?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#1: </a:t>
            </a:r>
            <a:r>
              <a:rPr lang="en-US" b="1" dirty="0" smtClean="0"/>
              <a:t>1: </a:t>
            </a:r>
            <a:r>
              <a:rPr lang="en-US" dirty="0" smtClean="0"/>
              <a:t>Slouching only makes me look bad -- it can't actually cause long-term damage.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Hyperkyphosis</a:t>
            </a:r>
            <a:endParaRPr lang="en-US" dirty="0"/>
          </a:p>
        </p:txBody>
      </p:sp>
      <p:sp>
        <p:nvSpPr>
          <p:cNvPr id="3" name="Content Placeholder 2"/>
          <p:cNvSpPr>
            <a:spLocks noGrp="1"/>
          </p:cNvSpPr>
          <p:nvPr>
            <p:ph idx="1"/>
          </p:nvPr>
        </p:nvSpPr>
        <p:spPr/>
        <p:txBody>
          <a:bodyPr/>
          <a:lstStyle/>
          <a:p>
            <a:r>
              <a:rPr lang="en-US" dirty="0" smtClean="0"/>
              <a:t>Another common posture problem is Hyper-</a:t>
            </a:r>
            <a:r>
              <a:rPr lang="en-US" dirty="0" err="1" smtClean="0"/>
              <a:t>Kyphosis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a:t>
            </a:r>
            <a:r>
              <a:rPr lang="en-US" dirty="0" err="1" smtClean="0"/>
              <a:t>kyphosis</a:t>
            </a:r>
            <a:endParaRPr lang="en-US" dirty="0"/>
          </a:p>
        </p:txBody>
      </p:sp>
      <p:pic>
        <p:nvPicPr>
          <p:cNvPr id="4" name="Content Placeholder 3" descr="http://healthhabits.files.wordpress.com/2008/05/kyphosis.jpg?w=400&amp;h=320">
            <a:hlinkClick r:id="rId2"/>
          </p:cNvPr>
          <p:cNvPicPr>
            <a:picLocks noGrp="1"/>
          </p:cNvPicPr>
          <p:nvPr>
            <p:ph idx="1"/>
          </p:nvPr>
        </p:nvPicPr>
        <p:blipFill>
          <a:blip r:embed="rId3"/>
          <a:srcRect/>
          <a:stretch>
            <a:fillRect/>
          </a:stretch>
        </p:blipFill>
        <p:spPr bwMode="auto">
          <a:xfrm>
            <a:off x="2766219" y="1161097"/>
            <a:ext cx="3657600" cy="292608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Kyphosis</a:t>
            </a:r>
            <a:r>
              <a:rPr lang="en-US" dirty="0" smtClean="0"/>
              <a:t> and a ‘forward head’ position makes you look hunched over and appear shorter.</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other </a:t>
            </a:r>
            <a:r>
              <a:rPr lang="en-US" dirty="0" err="1" smtClean="0"/>
              <a:t>unpleasantries</a:t>
            </a:r>
            <a:r>
              <a:rPr lang="en-US" dirty="0" smtClean="0"/>
              <a:t>…</a:t>
            </a:r>
            <a:endParaRPr lang="en-US" dirty="0"/>
          </a:p>
        </p:txBody>
      </p:sp>
      <p:sp>
        <p:nvSpPr>
          <p:cNvPr id="3" name="Content Placeholder 2"/>
          <p:cNvSpPr>
            <a:spLocks noGrp="1"/>
          </p:cNvSpPr>
          <p:nvPr>
            <p:ph idx="1"/>
          </p:nvPr>
        </p:nvSpPr>
        <p:spPr/>
        <p:txBody>
          <a:bodyPr/>
          <a:lstStyle/>
          <a:p>
            <a:r>
              <a:rPr lang="en-US" dirty="0" smtClean="0"/>
              <a:t>Along with the whole looking fat and short thing, you are likely to suffer from headaches, neck pain, bicep tendinitis, dry mouth, pain under the shoulder blades, mid back pain, lower back pain, lateral knee pain, torn knee ligaments, hamstring tears, plantar fasciitis and sciatica.</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181600"/>
            <a:ext cx="8183880" cy="1051560"/>
          </a:xfrm>
        </p:spPr>
        <p:txBody>
          <a:bodyPr>
            <a:normAutofit fontScale="90000"/>
          </a:bodyPr>
          <a:lstStyle/>
          <a:p>
            <a:r>
              <a:rPr lang="en-US" dirty="0" smtClean="0"/>
              <a:t>What does good posture look like???</a:t>
            </a:r>
            <a:br>
              <a:rPr lang="en-US" dirty="0" smtClean="0"/>
            </a:br>
            <a:endParaRPr lang="en-US" dirty="0"/>
          </a:p>
        </p:txBody>
      </p:sp>
      <p:sp>
        <p:nvSpPr>
          <p:cNvPr id="3" name="Content Placeholder 2"/>
          <p:cNvSpPr>
            <a:spLocks noGrp="1"/>
          </p:cNvSpPr>
          <p:nvPr>
            <p:ph idx="1"/>
          </p:nvPr>
        </p:nvSpPr>
        <p:spPr/>
        <p:txBody>
          <a:bodyPr/>
          <a:lstStyle/>
          <a:p>
            <a:r>
              <a:rPr lang="en-US" b="1" dirty="0" smtClean="0"/>
              <a:t>Head and Neck:</a:t>
            </a:r>
            <a:r>
              <a:rPr lang="en-US" dirty="0" smtClean="0"/>
              <a:t/>
            </a:r>
            <a:br>
              <a:rPr lang="en-US" dirty="0" smtClean="0"/>
            </a:br>
            <a:r>
              <a:rPr lang="en-US" dirty="0" smtClean="0"/>
              <a:t>Your head should be balanced directly over the neck, so your ear sits directly above the center of your shoulder joint.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Shoulders:</a:t>
            </a:r>
            <a:r>
              <a:rPr lang="en-US" dirty="0" smtClean="0"/>
              <a:t/>
            </a:r>
            <a:br>
              <a:rPr lang="en-US" dirty="0" smtClean="0"/>
            </a:br>
            <a:r>
              <a:rPr lang="en-US" dirty="0" smtClean="0"/>
              <a:t>Your shoulders should sit flat against the back of the rib cage, pulled slightly back, and relaxed down well away from your ears.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Chest:</a:t>
            </a:r>
            <a:r>
              <a:rPr lang="en-US" dirty="0" smtClean="0"/>
              <a:t/>
            </a:r>
            <a:br>
              <a:rPr lang="en-US" dirty="0" smtClean="0"/>
            </a:br>
            <a:r>
              <a:rPr lang="en-US" dirty="0" smtClean="0"/>
              <a:t>Your front, side and back of the chest should remain slightly lifted, so your waist is lengthened, narrowed and slightly firmed.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Abdomen:</a:t>
            </a:r>
            <a:r>
              <a:rPr lang="en-US" dirty="0" smtClean="0"/>
              <a:t/>
            </a:r>
            <a:br>
              <a:rPr lang="en-US" dirty="0" smtClean="0"/>
            </a:br>
            <a:r>
              <a:rPr lang="en-US" dirty="0" smtClean="0"/>
              <a:t>Your abdominal muscles should pull slightly inwards and upwards as they contract slightly and give support to your back.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Pelvis lower back:</a:t>
            </a:r>
            <a:r>
              <a:rPr lang="en-US" dirty="0" smtClean="0"/>
              <a:t/>
            </a:r>
            <a:br>
              <a:rPr lang="en-US" dirty="0" smtClean="0"/>
            </a:br>
            <a:r>
              <a:rPr lang="en-US" dirty="0" smtClean="0"/>
              <a:t>Your tailbone and sitting bones should tuck slightly down and under, and your lower back should find its natural curve (not too arched, nor too slumped).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Knees:</a:t>
            </a:r>
            <a:r>
              <a:rPr lang="en-US" dirty="0" smtClean="0"/>
              <a:t/>
            </a:r>
            <a:br>
              <a:rPr lang="en-US" dirty="0" smtClean="0"/>
            </a:br>
            <a:r>
              <a:rPr lang="en-US" dirty="0" smtClean="0"/>
              <a:t>Your knees should be pointing straight forwards. They should not be excessively pressed back and locked, but should maintain support by a gentle grip on the muscles at the back and front of your legs.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FALSE </a:t>
            </a:r>
            <a:r>
              <a:rPr lang="en-US" dirty="0" smtClean="0"/>
              <a:t>The </a:t>
            </a:r>
            <a:r>
              <a:rPr lang="en-US" dirty="0" smtClean="0"/>
              <a:t>effects of bad posture are many, and can actually be really serious. </a:t>
            </a:r>
            <a:r>
              <a:rPr lang="en-US" dirty="0" smtClean="0"/>
              <a:t>When </a:t>
            </a:r>
            <a:r>
              <a:rPr lang="en-US" dirty="0" smtClean="0"/>
              <a:t>people slouch, their heads </a:t>
            </a:r>
          </a:p>
          <a:p>
            <a:pPr>
              <a:buNone/>
            </a:pPr>
            <a:r>
              <a:rPr lang="en-US" dirty="0" smtClean="0"/>
              <a:t>come forward. Slouching also forces the shoulders to come forward. This leads to jaw pains and headaches, and to </a:t>
            </a:r>
          </a:p>
          <a:p>
            <a:pPr>
              <a:buNone/>
            </a:pPr>
            <a:r>
              <a:rPr lang="en-US" dirty="0" smtClean="0"/>
              <a:t>shoulder and back pains. Additionally, if the mechanics of your spine are not proper, it </a:t>
            </a:r>
          </a:p>
          <a:p>
            <a:pPr>
              <a:buNone/>
            </a:pPr>
            <a:r>
              <a:rPr lang="en-US" dirty="0" smtClean="0"/>
              <a:t>can affect your rib cage, which can damage your heart and lungs, and lead to gastrointestinal issues</a:t>
            </a:r>
            <a:r>
              <a:rPr lang="en-US" dirty="0" smtClean="0"/>
              <a:t>.</a:t>
            </a:r>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Feet:</a:t>
            </a:r>
            <a:r>
              <a:rPr lang="en-US" dirty="0" smtClean="0"/>
              <a:t/>
            </a:r>
            <a:br>
              <a:rPr lang="en-US" dirty="0" smtClean="0"/>
            </a:br>
            <a:r>
              <a:rPr lang="en-US" dirty="0" smtClean="0"/>
              <a:t>The inner arches of your feet should remain lifted. Weight balanced evenly across the center of the heel, outside arch of the foot, little toe and big toe and balls of the feet.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Plumb line:</a:t>
            </a:r>
            <a:r>
              <a:rPr lang="en-US" dirty="0" smtClean="0"/>
              <a:t/>
            </a:r>
            <a:br>
              <a:rPr lang="en-US" dirty="0" smtClean="0"/>
            </a:br>
            <a:r>
              <a:rPr lang="en-US" dirty="0" smtClean="0"/>
              <a:t>A vertical line should pass through the ear, center of the shoulder, hip, knee and ankle joints.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Like this!</a:t>
            </a:r>
            <a:endParaRPr lang="en-US" dirty="0"/>
          </a:p>
        </p:txBody>
      </p:sp>
      <p:pic>
        <p:nvPicPr>
          <p:cNvPr id="4" name="Content Placeholder 3" descr="poor-posture"/>
          <p:cNvPicPr>
            <a:picLocks noGrp="1"/>
          </p:cNvPicPr>
          <p:nvPr>
            <p:ph idx="1"/>
          </p:nvPr>
        </p:nvPicPr>
        <p:blipFill>
          <a:blip r:embed="rId2"/>
          <a:srcRect/>
          <a:stretch>
            <a:fillRect/>
          </a:stretch>
        </p:blipFill>
        <p:spPr bwMode="auto">
          <a:xfrm>
            <a:off x="2966244" y="742950"/>
            <a:ext cx="3257550" cy="3762375"/>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Awareness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first step is to know the correct posture for your head and neck, and regularly reassess your head and neck posture to ensure that correct posture becomes a habit. The correct position for your head and neck is one in which the ear-hole is directly centered over the center of the shoulder joint. The chin is level, the eyes horizontal. </a:t>
            </a:r>
          </a:p>
          <a:p>
            <a:r>
              <a:rPr lang="en-US" dirty="0" smtClean="0"/>
              <a:t>A good way to check your head and neck posture is to try the old fashioned exercise of balancing a book on your head. This exercise really works! Practice it every day for 1-2 minutes, and you will notice your posture improve. It is interesting to note that people that carry baskets on their head, such as in India and Africa, have impeccable posture as the body is forced to find its natural state of balance.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smtClean="0"/>
              <a:t>Exercises</a:t>
            </a:r>
            <a:endParaRPr lang="en-US" dirty="0"/>
          </a:p>
        </p:txBody>
      </p:sp>
      <p:sp>
        <p:nvSpPr>
          <p:cNvPr id="3" name="Content Placeholder 2"/>
          <p:cNvSpPr>
            <a:spLocks noGrp="1"/>
          </p:cNvSpPr>
          <p:nvPr>
            <p:ph idx="1"/>
          </p:nvPr>
        </p:nvSpPr>
        <p:spPr/>
        <p:txBody>
          <a:bodyPr/>
          <a:lstStyle/>
          <a:p>
            <a:r>
              <a:rPr lang="en-US" dirty="0" smtClean="0"/>
              <a:t>Shoulder rolls </a:t>
            </a:r>
          </a:p>
          <a:p>
            <a:r>
              <a:rPr lang="en-US" dirty="0" smtClean="0"/>
              <a:t>Elbow circles </a:t>
            </a:r>
          </a:p>
          <a:p>
            <a:r>
              <a:rPr lang="en-US" dirty="0" smtClean="0"/>
              <a:t>Neck flexion stretch </a:t>
            </a:r>
          </a:p>
          <a:p>
            <a:r>
              <a:rPr lang="en-US" dirty="0" smtClean="0"/>
              <a:t>Neck extension stretch </a:t>
            </a:r>
          </a:p>
          <a:p>
            <a:r>
              <a:rPr lang="en-US" dirty="0" smtClean="0"/>
              <a:t>Hamstring stretch </a:t>
            </a:r>
          </a:p>
          <a:p>
            <a:r>
              <a:rPr lang="en-US" dirty="0" smtClean="0"/>
              <a:t>Hip flexor stretch </a:t>
            </a:r>
          </a:p>
          <a:p>
            <a:r>
              <a:rPr lang="en-US" dirty="0" smtClean="0"/>
              <a:t>Abdominal </a:t>
            </a:r>
            <a:r>
              <a:rPr lang="en-US" dirty="0" smtClean="0"/>
              <a:t>crunches </a:t>
            </a:r>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Chiropractic Care</a:t>
            </a:r>
            <a:endParaRPr lang="en-US" dirty="0"/>
          </a:p>
        </p:txBody>
      </p:sp>
      <p:sp>
        <p:nvSpPr>
          <p:cNvPr id="3" name="Content Placeholder 2"/>
          <p:cNvSpPr>
            <a:spLocks noGrp="1"/>
          </p:cNvSpPr>
          <p:nvPr>
            <p:ph idx="1"/>
          </p:nvPr>
        </p:nvSpPr>
        <p:spPr/>
        <p:txBody>
          <a:bodyPr/>
          <a:lstStyle/>
          <a:p>
            <a:r>
              <a:rPr lang="en-US" dirty="0" smtClean="0"/>
              <a:t>Regular chiropractic adjustments improve the alignment and curvature of the spine, which is essential in achieving proper posture. A side benefit to adjustments is a decrease in muscle tension which also improves posture.</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Stretching</a:t>
            </a:r>
            <a:endParaRPr lang="en-US" dirty="0"/>
          </a:p>
        </p:txBody>
      </p:sp>
      <p:sp>
        <p:nvSpPr>
          <p:cNvPr id="3" name="Content Placeholder 2"/>
          <p:cNvSpPr>
            <a:spLocks noGrp="1"/>
          </p:cNvSpPr>
          <p:nvPr>
            <p:ph idx="1"/>
          </p:nvPr>
        </p:nvSpPr>
        <p:spPr/>
        <p:txBody>
          <a:bodyPr/>
          <a:lstStyle/>
          <a:p>
            <a:r>
              <a:rPr lang="en-US" dirty="0" smtClean="0"/>
              <a:t>Frequent stretching helps to relieve excessive muscular tension that causes postural imbalances.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Ergonomics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Make sure you have your workstation set up correctly: </a:t>
            </a:r>
          </a:p>
          <a:p>
            <a:r>
              <a:rPr lang="en-US" dirty="0" smtClean="0"/>
              <a:t>The seat height should be set so that the angle of the knees is 90 degrees, and the feet rest comfortably on the floor. </a:t>
            </a:r>
          </a:p>
          <a:p>
            <a:r>
              <a:rPr lang="en-US" dirty="0" smtClean="0"/>
              <a:t>The keyboard should be at a height just below the level of the elbows, so the angle at the elbows is 90 degrees, and the wrists rest just below the level of your elbows. </a:t>
            </a:r>
          </a:p>
          <a:p>
            <a:r>
              <a:rPr lang="en-US" dirty="0" smtClean="0"/>
              <a:t>The monitor should be placed at a height that enables you to look straight forward at the screen. Your face should be about 3 feet from the screen. </a:t>
            </a:r>
          </a:p>
          <a:p>
            <a:r>
              <a:rPr lang="en-US" dirty="0" smtClean="0"/>
              <a:t>The mouse should be close, so you do not have to reach out to the sides. </a:t>
            </a:r>
          </a:p>
          <a:p>
            <a:r>
              <a:rPr lang="en-US" dirty="0" smtClean="0"/>
              <a:t>Sit on a good chair with back support and arm rests. </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#6. </a:t>
            </a:r>
            <a:r>
              <a:rPr lang="en-US" dirty="0" smtClean="0"/>
              <a:t>Have regular breaks at work to stretch and walk</a:t>
            </a:r>
            <a:endParaRPr lang="en-US" dirty="0"/>
          </a:p>
        </p:txBody>
      </p:sp>
      <p:sp>
        <p:nvSpPr>
          <p:cNvPr id="3" name="Content Placeholder 2"/>
          <p:cNvSpPr>
            <a:spLocks noGrp="1"/>
          </p:cNvSpPr>
          <p:nvPr>
            <p:ph idx="1"/>
          </p:nvPr>
        </p:nvSpPr>
        <p:spPr/>
        <p:txBody>
          <a:bodyPr/>
          <a:lstStyle/>
          <a:p>
            <a:r>
              <a:rPr lang="en-US" dirty="0" smtClean="0"/>
              <a:t>Short breaks of 1-2 minutes every 30-60 minutes help to relieve tension. On your lunch break have a walk and stretch, and find time to relax and take a break. </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smtClean="0"/>
              <a:t>Alternative exercise</a:t>
            </a:r>
            <a:endParaRPr lang="en-US" dirty="0"/>
          </a:p>
        </p:txBody>
      </p:sp>
      <p:sp>
        <p:nvSpPr>
          <p:cNvPr id="3" name="Content Placeholder 2"/>
          <p:cNvSpPr>
            <a:spLocks noGrp="1"/>
          </p:cNvSpPr>
          <p:nvPr>
            <p:ph idx="1"/>
          </p:nvPr>
        </p:nvSpPr>
        <p:spPr/>
        <p:txBody>
          <a:bodyPr/>
          <a:lstStyle/>
          <a:p>
            <a:r>
              <a:rPr lang="en-US" dirty="0" smtClean="0"/>
              <a:t>Exercises such as Yoga, Pilates, and Exercise ball, are great ways to promote correct posture.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b="1" dirty="0" smtClean="0"/>
              <a:t>2: </a:t>
            </a:r>
            <a:r>
              <a:rPr lang="en-US" dirty="0" smtClean="0"/>
              <a:t>There is nothing I can do to </a:t>
            </a:r>
            <a:r>
              <a:rPr lang="en-US" dirty="0" smtClean="0"/>
              <a:t>change </a:t>
            </a:r>
            <a:r>
              <a:rPr lang="en-US" dirty="0" smtClean="0"/>
              <a:t>the effects of bad posture.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a:t>
            </a:r>
            <a:r>
              <a:rPr lang="en-US" dirty="0" smtClean="0"/>
              <a:t>Weight Loss</a:t>
            </a:r>
            <a:endParaRPr lang="en-US" dirty="0"/>
          </a:p>
        </p:txBody>
      </p:sp>
      <p:sp>
        <p:nvSpPr>
          <p:cNvPr id="3" name="Content Placeholder 2"/>
          <p:cNvSpPr>
            <a:spLocks noGrp="1"/>
          </p:cNvSpPr>
          <p:nvPr>
            <p:ph idx="1"/>
          </p:nvPr>
        </p:nvSpPr>
        <p:spPr/>
        <p:txBody>
          <a:bodyPr/>
          <a:lstStyle/>
          <a:p>
            <a:r>
              <a:rPr lang="en-US" dirty="0" smtClean="0"/>
              <a:t>If you are overweight, the excess weight can put strain on lower back, knees, and feet, leading to poor </a:t>
            </a:r>
            <a:r>
              <a:rPr lang="en-US" dirty="0" smtClean="0"/>
              <a:t>posture.</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Bracing</a:t>
            </a:r>
            <a:endParaRPr lang="en-US" dirty="0"/>
          </a:p>
        </p:txBody>
      </p:sp>
      <p:sp>
        <p:nvSpPr>
          <p:cNvPr id="3" name="Content Placeholder 2"/>
          <p:cNvSpPr>
            <a:spLocks noGrp="1"/>
          </p:cNvSpPr>
          <p:nvPr>
            <p:ph idx="1"/>
          </p:nvPr>
        </p:nvSpPr>
        <p:spPr/>
        <p:txBody>
          <a:bodyPr/>
          <a:lstStyle/>
          <a:p>
            <a:r>
              <a:rPr lang="en-US" dirty="0" smtClean="0"/>
              <a:t> For under $50 you can purchase a brace that helps you improve your posture.</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Chest Stretch</a:t>
            </a:r>
            <a:endParaRPr lang="en-US" dirty="0"/>
          </a:p>
        </p:txBody>
      </p:sp>
      <p:sp>
        <p:nvSpPr>
          <p:cNvPr id="3" name="Content Placeholder 2"/>
          <p:cNvSpPr>
            <a:spLocks noGrp="1"/>
          </p:cNvSpPr>
          <p:nvPr>
            <p:ph idx="1"/>
          </p:nvPr>
        </p:nvSpPr>
        <p:spPr/>
        <p:txBody>
          <a:bodyPr/>
          <a:lstStyle/>
          <a:p>
            <a:r>
              <a:rPr lang="en-US" dirty="0" smtClean="0"/>
              <a:t>Clasp your hands behind your back. Straighten your arms then lift your hands and chest. Take a deep breath and feel your chest expanding. You'll feel a stretch in the front of your shoulders too. Hold for 10 to 30 seconds.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neck stretch</a:t>
            </a:r>
            <a:endParaRPr lang="en-US" dirty="0"/>
          </a:p>
        </p:txBody>
      </p:sp>
      <p:sp>
        <p:nvSpPr>
          <p:cNvPr id="3" name="Content Placeholder 2"/>
          <p:cNvSpPr>
            <a:spLocks noGrp="1"/>
          </p:cNvSpPr>
          <p:nvPr>
            <p:ph idx="1"/>
          </p:nvPr>
        </p:nvSpPr>
        <p:spPr/>
        <p:txBody>
          <a:bodyPr/>
          <a:lstStyle/>
          <a:p>
            <a:r>
              <a:rPr lang="en-US" dirty="0" smtClean="0"/>
              <a:t>Sit or stand up straight. Relax your neck and let your head bow gently forward until you feel a stretch all along the back of your neck. Without straining, try to touch your chin to your chest. Hold for 10 to 30 seconds. </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Upper Back Squeeze </a:t>
            </a:r>
            <a:endParaRPr lang="en-US" dirty="0"/>
          </a:p>
        </p:txBody>
      </p:sp>
      <p:sp>
        <p:nvSpPr>
          <p:cNvPr id="3" name="Content Placeholder 2"/>
          <p:cNvSpPr>
            <a:spLocks noGrp="1"/>
          </p:cNvSpPr>
          <p:nvPr>
            <p:ph idx="1"/>
          </p:nvPr>
        </p:nvSpPr>
        <p:spPr/>
        <p:txBody>
          <a:bodyPr>
            <a:normAutofit lnSpcReduction="10000"/>
          </a:bodyPr>
          <a:lstStyle/>
          <a:p>
            <a:r>
              <a:rPr lang="en-US" dirty="0" smtClean="0"/>
              <a:t>This exercise will help elevate your ribcage, allowing your shoulders to sit back naturally. In a standing position, place your hands on your hips, slightly behind you, fingertips pointing down. Pull your elbows together behind you. Feel the muscles of your middle back drawing your shoulder blades together. Squeeze for several seconds and release. Do 1 to 2 sets of 8 to 12 repetitions. </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 it up!</a:t>
            </a:r>
            <a:endParaRPr lang="en-US" dirty="0"/>
          </a:p>
        </p:txBody>
      </p:sp>
      <p:sp>
        <p:nvSpPr>
          <p:cNvPr id="3" name="Content Placeholder 2"/>
          <p:cNvSpPr>
            <a:spLocks noGrp="1"/>
          </p:cNvSpPr>
          <p:nvPr>
            <p:ph idx="1"/>
          </p:nvPr>
        </p:nvSpPr>
        <p:spPr/>
        <p:txBody>
          <a:bodyPr/>
          <a:lstStyle/>
          <a:p>
            <a:r>
              <a:rPr lang="en-US" dirty="0" smtClean="0"/>
              <a:t>Of course a change in your posture won't happen by itself. It will take reminding yourself again and again. But it's worth it. These strengthening and flexibility exercises will help -- and so will the compliments you'll get! </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Special Invitation</a:t>
            </a:r>
            <a:endParaRPr lang="en-US"/>
          </a:p>
        </p:txBody>
      </p:sp>
      <p:sp>
        <p:nvSpPr>
          <p:cNvPr id="3" name="Content Placeholder 2"/>
          <p:cNvSpPr>
            <a:spLocks noGrp="1"/>
          </p:cNvSpPr>
          <p:nvPr>
            <p:ph idx="1"/>
          </p:nvPr>
        </p:nvSpPr>
        <p:spPr/>
        <p:txBody>
          <a:bodyPr/>
          <a:lstStyle/>
          <a:p>
            <a:r>
              <a:rPr lang="en-US" b="1" dirty="0" smtClean="0"/>
              <a:t>Please </a:t>
            </a:r>
            <a:r>
              <a:rPr lang="en-US" b="1" dirty="0" smtClean="0"/>
              <a:t>feel free to come in for a tour and complimentary consultation. If you schedule this evening you’ll even receive your exam and first treatment half off.</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FALSE</a:t>
            </a:r>
            <a:endParaRPr lang="en-US" dirty="0" smtClean="0"/>
          </a:p>
          <a:p>
            <a:pPr>
              <a:buNone/>
            </a:pPr>
            <a:r>
              <a:rPr lang="en-US" dirty="0" smtClean="0"/>
              <a:t>Slouching is natural if you are </a:t>
            </a:r>
            <a:r>
              <a:rPr lang="en-US" dirty="0" smtClean="0"/>
              <a:t>not ergonomically </a:t>
            </a:r>
            <a:r>
              <a:rPr lang="en-US" dirty="0" smtClean="0"/>
              <a:t>correct, but there are exercises that you can do to counter </a:t>
            </a:r>
          </a:p>
          <a:p>
            <a:pPr>
              <a:buNone/>
            </a:pPr>
            <a:r>
              <a:rPr lang="en-US" dirty="0" smtClean="0"/>
              <a:t>the effects of slouching. I recommend weight workouts and stretches that focus on the neck, shoulders, and back.</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dirty="0" smtClean="0"/>
              <a:t>3: Poor posture makes people look at least 15 pounds heavier and feel 10 years older.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True. Pay attention to your own perceptions of others. From actors to politicians to average Joe- people just look and seem to feel better when they stand straight and look tall and fit.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r>
              <a:rPr lang="en-US" b="1" dirty="0" smtClean="0"/>
              <a:t>4:</a:t>
            </a:r>
            <a:r>
              <a:rPr lang="en-US" dirty="0" smtClean="0"/>
              <a:t> Bad posture is genetic -- I can't change the way I slouch, especially after all this time.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FALSE. </a:t>
            </a:r>
            <a:r>
              <a:rPr lang="en-US" dirty="0" smtClean="0"/>
              <a:t>Bad posture </a:t>
            </a:r>
            <a:r>
              <a:rPr lang="en-US" dirty="0" smtClean="0"/>
              <a:t>can be </a:t>
            </a:r>
            <a:r>
              <a:rPr lang="en-US" dirty="0" smtClean="0"/>
              <a:t>genetic, but that doesn't mean it's completely out of your hands. Tightening and strengthening your core -- that is, </a:t>
            </a:r>
            <a:r>
              <a:rPr lang="en-US" dirty="0" smtClean="0"/>
              <a:t>the </a:t>
            </a:r>
            <a:r>
              <a:rPr lang="en-US" dirty="0" smtClean="0"/>
              <a:t>center of your body, including the deep abdominal muscles and the muscles closest to the spine -- can help </a:t>
            </a:r>
            <a:r>
              <a:rPr lang="en-US" dirty="0" smtClean="0"/>
              <a:t>improve </a:t>
            </a:r>
            <a:r>
              <a:rPr lang="en-US" dirty="0" smtClean="0"/>
              <a:t>your posture, making it easier for you to sit (and stand) up straight. A good Pilates class will teach you </a:t>
            </a:r>
            <a:r>
              <a:rPr lang="en-US" dirty="0" smtClean="0"/>
              <a:t>the exercises </a:t>
            </a:r>
            <a:r>
              <a:rPr lang="en-US" dirty="0" smtClean="0"/>
              <a:t>you need to develop this core strength.</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24</TotalTime>
  <Words>1486</Words>
  <Application>Microsoft Office PowerPoint</Application>
  <PresentationFormat>On-screen Show (4:3)</PresentationFormat>
  <Paragraphs>96</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Aspect</vt:lpstr>
      <vt:lpstr>The Power of Posture</vt:lpstr>
      <vt:lpstr>True or False? </vt:lpstr>
      <vt:lpstr>Slide 3</vt:lpstr>
      <vt:lpstr>True or False?</vt:lpstr>
      <vt:lpstr>Slide 5</vt:lpstr>
      <vt:lpstr>True or False?</vt:lpstr>
      <vt:lpstr>Slide 7</vt:lpstr>
      <vt:lpstr>True or False?</vt:lpstr>
      <vt:lpstr>Slide 9</vt:lpstr>
      <vt:lpstr>True or False?</vt:lpstr>
      <vt:lpstr>Slide 11</vt:lpstr>
      <vt:lpstr>True or False.</vt:lpstr>
      <vt:lpstr>Slide 13</vt:lpstr>
      <vt:lpstr>But why??</vt:lpstr>
      <vt:lpstr>Slide 15</vt:lpstr>
      <vt:lpstr>Posture Problems</vt:lpstr>
      <vt:lpstr>Anterior Pelvic Tilt (A)</vt:lpstr>
      <vt:lpstr>Hyper Lordosis</vt:lpstr>
      <vt:lpstr>Slide 19</vt:lpstr>
      <vt:lpstr>Hyperkyphosis</vt:lpstr>
      <vt:lpstr>Hyper-kyphosis</vt:lpstr>
      <vt:lpstr>Slide 22</vt:lpstr>
      <vt:lpstr>A few other unpleasantries…</vt:lpstr>
      <vt:lpstr>What does good posture look like??? </vt:lpstr>
      <vt:lpstr>Slide 25</vt:lpstr>
      <vt:lpstr>Slide 26</vt:lpstr>
      <vt:lpstr>Slide 27</vt:lpstr>
      <vt:lpstr>Slide 28</vt:lpstr>
      <vt:lpstr>Slide 29</vt:lpstr>
      <vt:lpstr>Slide 30</vt:lpstr>
      <vt:lpstr>Slide 31</vt:lpstr>
      <vt:lpstr>Like this!</vt:lpstr>
      <vt:lpstr>#1. Awareness</vt:lpstr>
      <vt:lpstr>#2 Exercises</vt:lpstr>
      <vt:lpstr>#3. Chiropractic Care</vt:lpstr>
      <vt:lpstr>#4. Stretching</vt:lpstr>
      <vt:lpstr>#5. Ergonomics</vt:lpstr>
      <vt:lpstr>#6. Have regular breaks at work to stretch and walk</vt:lpstr>
      <vt:lpstr>#7. Alternative exercise</vt:lpstr>
      <vt:lpstr>#8. Weight Loss</vt:lpstr>
      <vt:lpstr>#9. Bracing</vt:lpstr>
      <vt:lpstr>Chest Stretch</vt:lpstr>
      <vt:lpstr>Forward neck stretch</vt:lpstr>
      <vt:lpstr>Upper Back Squeeze </vt:lpstr>
      <vt:lpstr>Keep it up!</vt:lpstr>
      <vt:lpstr>Special Invitation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Power of Posture</dc:title>
  <dc:creator>Unlimited Health</dc:creator>
  <cp:lastModifiedBy>Unlimited Health</cp:lastModifiedBy>
  <cp:revision>3</cp:revision>
  <dcterms:created xsi:type="dcterms:W3CDTF">2009-03-31T00:38:21Z</dcterms:created>
  <dcterms:modified xsi:type="dcterms:W3CDTF">2009-03-31T01:02:42Z</dcterms:modified>
</cp:coreProperties>
</file>